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31" r:id="rId4"/>
  </p:sldMasterIdLst>
  <p:notesMasterIdLst>
    <p:notesMasterId r:id="rId6"/>
  </p:notesMasterIdLst>
  <p:handoutMasterIdLst>
    <p:handoutMasterId r:id="rId7"/>
  </p:handoutMasterIdLst>
  <p:sldIdLst>
    <p:sldId id="265" r:id="rId5"/>
  </p:sldIdLst>
  <p:sldSz cx="12801600" cy="9601200" type="A3"/>
  <p:notesSz cx="6797675" cy="9926638"/>
  <p:defaultTextStyle>
    <a:defPPr rtl="0">
      <a:defRPr lang="de-de"/>
    </a:defPPr>
    <a:lvl1pPr marL="0" algn="l" defTabSz="537667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537667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537667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537667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537667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537667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537667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537667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537667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6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7" d="100"/>
          <a:sy n="47" d="100"/>
        </p:scale>
        <p:origin x="1215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393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6F0F5933-A412-4FD6-B3C9-31F1A96EEA7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0E9C6F6-304C-421E-8C1F-DADEFB6261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EF0ACAA-0686-42B0-B62C-772869A5CBB7}" type="datetime1">
              <a:rPr lang="de-DE" smtClean="0"/>
              <a:t>04.09.2020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E95D969-E08B-4FA8-A1CF-E8C2EEED05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2AA7953-DF70-4849-BDBD-77BCF7BD45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8BA3737-EEC6-4B63-A321-387A2EB17E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39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ED9A0-EDEA-4E76-92D0-EA8EEF6B257B}" type="datetime1">
              <a:rPr lang="de-DE" smtClean="0"/>
              <a:pPr/>
              <a:t>04.09.2020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0" dirty="0"/>
              <a:t>Textmasterformate bearbeiten</a:t>
            </a:r>
          </a:p>
          <a:p>
            <a:pPr lvl="1" rtl="0"/>
            <a:r>
              <a:rPr lang="de-DE" noProof="0" dirty="0"/>
              <a:t>Zweite Ebene</a:t>
            </a:r>
          </a:p>
          <a:p>
            <a:pPr lvl="2" rtl="0"/>
            <a:r>
              <a:rPr lang="de-DE" noProof="0" dirty="0"/>
              <a:t>Dritte Ebene</a:t>
            </a:r>
          </a:p>
          <a:p>
            <a:pPr lvl="3" rtl="0"/>
            <a:r>
              <a:rPr lang="de-DE" noProof="0" dirty="0"/>
              <a:t>Vierte Ebene</a:t>
            </a:r>
          </a:p>
          <a:p>
            <a:pPr lvl="4" rtl="0"/>
            <a:r>
              <a:rPr lang="de-DE" noProof="0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AE28B0B-6B30-4B0C-BA39-97500FFFDCE6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700564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1425"/>
            <a:ext cx="4464050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AE28B0B-6B30-4B0C-BA39-97500FFFDCE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962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282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F7FF4D-A4A1-469B-8231-0C24F9901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CE32CC0-ECDB-4994-B356-FABBE8E1B7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D80FDD-F164-4479-A0DB-B944B2F50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1A47BA-73DB-4FAB-B738-B8FA5A2A2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715B59-B4B7-48D0-9F0E-E66E9FFCA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983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C9246F4-A291-4C18-AB9A-CE08D789BF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61463" y="511175"/>
            <a:ext cx="2760662" cy="81359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5224E32-B9AB-42B7-83EF-44227B3EF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79475" y="511175"/>
            <a:ext cx="8129588" cy="81359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737C2A-C51D-4886-93FD-F92B62EDD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5B9014-C820-4B63-ACB9-7BBBE020B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A25649-EF90-4DAE-9D32-B3BF75107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450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D4334D-4B73-492E-87DF-59805149C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EEFCAD-5A60-4690-9E6D-E51397DFD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94B3A3-C2E9-4EAB-A7A6-8ACB490B0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894A06-8B72-4CE9-AC8F-8CC957614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91DC26-253C-4E6E-99F9-B22249752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111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89186D-E712-47D9-86A2-70BC87E9D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125" y="2393950"/>
            <a:ext cx="11041063" cy="39941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017CF7E-43A4-421F-A358-698EBCE80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3125" y="6424613"/>
            <a:ext cx="11041063" cy="2100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2BD907-8B04-44CD-B4CA-FEE5E8DE8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71837D-27C7-4EF7-8090-840752DFA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35C0D8-C934-48F8-BEFD-3842044F7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2556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CD071F-B80E-4B28-B32D-AA514A6EB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41E6AFF-09C2-40D5-AE87-3A5DF23BAB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9475" y="2555875"/>
            <a:ext cx="5445125" cy="60912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5181ED2-2494-457D-AD41-6299E073D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7000" y="2555875"/>
            <a:ext cx="5445125" cy="60912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915BAB1-6485-43EC-B9E3-92C2C368C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A8E954-A163-400D-8223-6A6A31B7B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C25C0FC-ADE3-4AF9-9CA4-0043A79CB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486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944C5B-B184-4206-A07A-901941032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063" y="511175"/>
            <a:ext cx="11042650" cy="185578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551FD9-6688-41BB-B2A0-2F32B7DADE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1063" y="2354263"/>
            <a:ext cx="5416550" cy="115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EC1E7E-36DD-40F4-8C32-BF253C2105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81063" y="3506788"/>
            <a:ext cx="5416550" cy="5159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D81CF58-8385-4896-B750-7AD63C5479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80175" y="2354263"/>
            <a:ext cx="5443538" cy="115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CB4138A-F14C-4286-B17F-BBE344443F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80175" y="3506788"/>
            <a:ext cx="5443538" cy="5159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F927D3A-E4D1-4A8D-A70B-157008E9E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A8F903A-EB72-47FA-94A7-9778E996D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F84868E-5180-4863-B6C6-7286ACD6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4982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311255-9320-4012-9161-4FA23A4ED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D4F3DE2-BCBC-44FB-AC22-7367ADC1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E9A2BA-A6AE-4C31-A2BD-65CACB78D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ABA056D-D9AA-4A08-BD07-4EC7E27EC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3567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637AFCC-DB96-4C8F-9EF9-05434F004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7C6448E-8102-4DF0-981B-F0EFECA0F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48C6A67-69EE-481C-B4FA-50CB3DE23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5727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4B7E1C-F790-4304-ADA4-A55B2DF9F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063" y="639763"/>
            <a:ext cx="4129087" cy="223996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5A67A8-C9B4-4525-B2B0-D106A016E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950" y="1382713"/>
            <a:ext cx="6481763" cy="68230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C6D1F7A-5575-48C2-A8EF-2DDBE43E20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1063" y="2879725"/>
            <a:ext cx="4129087" cy="5337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ED0324-82EE-4519-B1B3-0ABD60587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D912618-8956-4AC9-8097-B90749E9A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5958AD-0E93-4B77-B05A-215009AD0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3505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2944E8-E1FF-4CD9-8E8E-F8FFD48DD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063" y="639763"/>
            <a:ext cx="4129087" cy="223996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CBB37C9-798F-461B-89E2-329DCE80FB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441950" y="1382713"/>
            <a:ext cx="6481763" cy="6823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22CF72-3A0C-483D-818A-64A313036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1063" y="2879725"/>
            <a:ext cx="4129087" cy="5337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C8C1582-8E98-4717-9BA9-8FB84F7B5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3D14E7-B016-42B3-B1BE-EA191F01E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68E5D59-7AEE-4512-8C6C-3BEC81AEE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846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73C3280-968B-4A24-9AA7-499A01553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475" y="511175"/>
            <a:ext cx="1104265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EB3960-BA68-41DC-9168-DA0EB9E0CE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9475" y="2555875"/>
            <a:ext cx="11042650" cy="6091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54BFA5-2A19-4CE6-9E68-3765B5B9F1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79475" y="8899525"/>
            <a:ext cx="2881313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C04C1-F875-4E32-9C4A-21D325438DA0}" type="datetimeFigureOut">
              <a:rPr lang="de-CH" smtClean="0"/>
              <a:t>04.09.2020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23D5F69-F10F-4E38-983B-02F81E0DF2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40213" y="8899525"/>
            <a:ext cx="4321175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93380F-3F05-4DB7-8677-92C44DA80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0813" y="8899525"/>
            <a:ext cx="2881312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5AF26-7793-43A5-820C-E578B6156C4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9969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jpg"/><Relationship Id="rId18" Type="http://schemas.openxmlformats.org/officeDocument/2006/relationships/image" Target="../media/image13.png"/><Relationship Id="rId3" Type="http://schemas.openxmlformats.org/officeDocument/2006/relationships/image" Target="../media/image1.png"/><Relationship Id="rId21" Type="http://schemas.openxmlformats.org/officeDocument/2006/relationships/image" Target="../media/image15.png"/><Relationship Id="rId7" Type="http://schemas.openxmlformats.org/officeDocument/2006/relationships/image" Target="../media/image3.png"/><Relationship Id="rId12" Type="http://schemas.openxmlformats.org/officeDocument/2006/relationships/image" Target="../media/image7.png"/><Relationship Id="rId17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jp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2.png"/><Relationship Id="rId15" Type="http://schemas.openxmlformats.org/officeDocument/2006/relationships/image" Target="../media/image10.jpg"/><Relationship Id="rId10" Type="http://schemas.openxmlformats.org/officeDocument/2006/relationships/image" Target="../media/image5.jpg"/><Relationship Id="rId19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jpg"/><Relationship Id="rId14" Type="http://schemas.openxmlformats.org/officeDocument/2006/relationships/image" Target="../media/image9.jpg"/><Relationship Id="rId22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8" name="Gerader Verbinder 197" descr="Hierarchielinien">
            <a:extLst>
              <a:ext uri="{FF2B5EF4-FFF2-40B4-BE49-F238E27FC236}">
                <a16:creationId xmlns:a16="http://schemas.microsoft.com/office/drawing/2014/main" id="{BEF2A810-FA01-4BAB-856A-8DF33B272FFD}"/>
              </a:ext>
            </a:extLst>
          </p:cNvPr>
          <p:cNvCxnSpPr>
            <a:cxnSpLocks/>
            <a:endCxn id="161" idx="0"/>
          </p:cNvCxnSpPr>
          <p:nvPr/>
        </p:nvCxnSpPr>
        <p:spPr>
          <a:xfrm>
            <a:off x="10889092" y="6602413"/>
            <a:ext cx="0" cy="14022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r Verbinder 186" descr="Hierarchielinien">
            <a:extLst>
              <a:ext uri="{FF2B5EF4-FFF2-40B4-BE49-F238E27FC236}">
                <a16:creationId xmlns:a16="http://schemas.microsoft.com/office/drawing/2014/main" id="{4837F6E9-CA4B-412B-9D3A-895E484369F4}"/>
              </a:ext>
            </a:extLst>
          </p:cNvPr>
          <p:cNvCxnSpPr>
            <a:cxnSpLocks/>
          </p:cNvCxnSpPr>
          <p:nvPr/>
        </p:nvCxnSpPr>
        <p:spPr>
          <a:xfrm>
            <a:off x="4072748" y="2900900"/>
            <a:ext cx="0" cy="27717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Gerader Verbinder 190" descr="Hierarchielinien">
            <a:extLst>
              <a:ext uri="{FF2B5EF4-FFF2-40B4-BE49-F238E27FC236}">
                <a16:creationId xmlns:a16="http://schemas.microsoft.com/office/drawing/2014/main" id="{9A414769-203B-49FF-8463-76437908595D}"/>
              </a:ext>
            </a:extLst>
          </p:cNvPr>
          <p:cNvCxnSpPr>
            <a:cxnSpLocks/>
            <a:endCxn id="104" idx="0"/>
          </p:cNvCxnSpPr>
          <p:nvPr/>
        </p:nvCxnSpPr>
        <p:spPr>
          <a:xfrm>
            <a:off x="6889291" y="6602413"/>
            <a:ext cx="0" cy="340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rader Verbinder 194" descr="Hierarchielinien">
            <a:extLst>
              <a:ext uri="{FF2B5EF4-FFF2-40B4-BE49-F238E27FC236}">
                <a16:creationId xmlns:a16="http://schemas.microsoft.com/office/drawing/2014/main" id="{8C263615-928C-4C12-B07B-4EF90B982983}"/>
              </a:ext>
            </a:extLst>
          </p:cNvPr>
          <p:cNvCxnSpPr>
            <a:cxnSpLocks/>
            <a:endCxn id="165" idx="0"/>
          </p:cNvCxnSpPr>
          <p:nvPr/>
        </p:nvCxnSpPr>
        <p:spPr>
          <a:xfrm>
            <a:off x="8876826" y="6602413"/>
            <a:ext cx="8587" cy="14131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el 2">
            <a:extLst>
              <a:ext uri="{FF2B5EF4-FFF2-40B4-BE49-F238E27FC236}">
                <a16:creationId xmlns:a16="http://schemas.microsoft.com/office/drawing/2014/main" id="{A18213CA-1B49-4146-AD39-ACC5F6F6F4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28401" y="368300"/>
            <a:ext cx="10973199" cy="701675"/>
          </a:xfrm>
        </p:spPr>
        <p:txBody>
          <a:bodyPr vert="horz" lIns="0" tIns="60960" rIns="121920" bIns="60960" rtlCol="0" anchor="ctr">
            <a:normAutofit fontScale="90000"/>
          </a:bodyPr>
          <a:lstStyle/>
          <a:p>
            <a:pPr rtl="0"/>
            <a:r>
              <a:rPr lang="de-DE" b="1" cap="all" dirty="0">
                <a:solidFill>
                  <a:srgbClr val="4169E1"/>
                </a:solidFill>
                <a:latin typeface="Bahnschrift" panose="020B0502040204020203" pitchFamily="34" charset="0"/>
              </a:rPr>
              <a:t>Organigramm 2020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4390427B-0A98-430E-8C50-5B4E7369FFD7}"/>
              </a:ext>
            </a:extLst>
          </p:cNvPr>
          <p:cNvSpPr/>
          <p:nvPr/>
        </p:nvSpPr>
        <p:spPr>
          <a:xfrm>
            <a:off x="5539881" y="1804658"/>
            <a:ext cx="1800000" cy="6840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THOMAS NYFFENEGGER</a:t>
            </a:r>
            <a:br>
              <a:rPr lang="de-DE" sz="1000" dirty="0">
                <a:solidFill>
                  <a:schemeClr val="tx1"/>
                </a:solidFill>
              </a:rPr>
            </a:br>
            <a:endParaRPr lang="de-DE" sz="1000" dirty="0">
              <a:solidFill>
                <a:schemeClr val="tx1"/>
              </a:solidFill>
            </a:endParaRP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dirty="0">
                <a:solidFill>
                  <a:schemeClr val="tx1"/>
                </a:solidFill>
              </a:rPr>
              <a:t>Präsident</a:t>
            </a:r>
            <a:endParaRPr lang="de-DE" sz="900" dirty="0">
              <a:solidFill>
                <a:schemeClr val="tx1"/>
              </a:solidFill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80764510-9EDF-4480-A389-00929EB1EE4E}"/>
              </a:ext>
            </a:extLst>
          </p:cNvPr>
          <p:cNvSpPr/>
          <p:nvPr/>
        </p:nvSpPr>
        <p:spPr>
          <a:xfrm>
            <a:off x="5577981" y="1840658"/>
            <a:ext cx="612000" cy="612001"/>
          </a:xfrm>
          <a:prstGeom prst="rect">
            <a:avLst/>
          </a:prstGeom>
          <a:blipFill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7F8D098-0929-4CEA-9504-BC69DC676431}"/>
              </a:ext>
            </a:extLst>
          </p:cNvPr>
          <p:cNvSpPr/>
          <p:nvPr/>
        </p:nvSpPr>
        <p:spPr>
          <a:xfrm>
            <a:off x="1107461" y="3266436"/>
            <a:ext cx="1764000" cy="68400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FLORINE GWERDER</a:t>
            </a: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>
                <a:solidFill>
                  <a:schemeClr val="tx1"/>
                </a:solidFill>
              </a:rPr>
              <a:t>Vizepräsidentin /</a:t>
            </a:r>
            <a:br>
              <a:rPr lang="de-DE" sz="900" dirty="0">
                <a:solidFill>
                  <a:schemeClr val="tx1"/>
                </a:solidFill>
              </a:rPr>
            </a:br>
            <a:r>
              <a:rPr lang="de-DE" sz="900" dirty="0">
                <a:solidFill>
                  <a:schemeClr val="tx1"/>
                </a:solidFill>
              </a:rPr>
              <a:t>Leitung Administration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1227127-7055-4B72-B0B9-8D7F70D03682}"/>
              </a:ext>
            </a:extLst>
          </p:cNvPr>
          <p:cNvSpPr/>
          <p:nvPr/>
        </p:nvSpPr>
        <p:spPr>
          <a:xfrm>
            <a:off x="1145562" y="3302436"/>
            <a:ext cx="612000" cy="612001"/>
          </a:xfrm>
          <a:prstGeom prst="rect">
            <a:avLst/>
          </a:prstGeom>
          <a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AD43BAE-F667-4859-A42B-3828F545314A}"/>
              </a:ext>
            </a:extLst>
          </p:cNvPr>
          <p:cNvSpPr/>
          <p:nvPr/>
        </p:nvSpPr>
        <p:spPr>
          <a:xfrm>
            <a:off x="3069156" y="3266436"/>
            <a:ext cx="1764000" cy="68400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DANIELA 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>
                <a:solidFill>
                  <a:schemeClr val="tx1"/>
                </a:solidFill>
              </a:rPr>
              <a:t>DOS REIS</a:t>
            </a: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Spielbetrieb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1FF547A-CDAC-4DB0-8683-977910F27740}"/>
              </a:ext>
            </a:extLst>
          </p:cNvPr>
          <p:cNvSpPr/>
          <p:nvPr/>
        </p:nvSpPr>
        <p:spPr>
          <a:xfrm>
            <a:off x="3109638" y="3302436"/>
            <a:ext cx="612000" cy="612001"/>
          </a:xfrm>
          <a:prstGeom prst="rect">
            <a:avLst/>
          </a:prstGeom>
          <a:blipFill>
            <a:blip r:embed="rId7">
              <a:grayscl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33EE306-C27B-4AAB-B144-4045F4FFB0DE}"/>
              </a:ext>
            </a:extLst>
          </p:cNvPr>
          <p:cNvSpPr/>
          <p:nvPr/>
        </p:nvSpPr>
        <p:spPr>
          <a:xfrm>
            <a:off x="5040356" y="3266436"/>
            <a:ext cx="1764000" cy="68400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JON 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 err="1">
                <a:solidFill>
                  <a:schemeClr val="tx1"/>
                </a:solidFill>
              </a:rPr>
              <a:t>DOE</a:t>
            </a:r>
            <a:endParaRPr lang="de-DE" sz="1000" b="1" dirty="0">
              <a:solidFill>
                <a:schemeClr val="tx1"/>
              </a:solidFill>
            </a:endParaRP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Events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D4FE652F-B3B4-4A3D-934D-E2D047ADFE60}"/>
              </a:ext>
            </a:extLst>
          </p:cNvPr>
          <p:cNvSpPr/>
          <p:nvPr/>
        </p:nvSpPr>
        <p:spPr>
          <a:xfrm>
            <a:off x="5080838" y="3302436"/>
            <a:ext cx="612000" cy="612001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0" name="Gruppieren 209">
            <a:extLst>
              <a:ext uri="{FF2B5EF4-FFF2-40B4-BE49-F238E27FC236}">
                <a16:creationId xmlns:a16="http://schemas.microsoft.com/office/drawing/2014/main" id="{D9750043-06D0-428A-B099-80D28B44C324}"/>
              </a:ext>
            </a:extLst>
          </p:cNvPr>
          <p:cNvGrpSpPr/>
          <p:nvPr/>
        </p:nvGrpSpPr>
        <p:grpSpPr>
          <a:xfrm>
            <a:off x="7011556" y="3266438"/>
            <a:ext cx="1764000" cy="684001"/>
            <a:chOff x="7046301" y="3254404"/>
            <a:chExt cx="1764000" cy="684000"/>
          </a:xfrm>
        </p:grpSpPr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95656520-BCB2-4EC3-826A-C139F4D5BF29}"/>
                </a:ext>
              </a:extLst>
            </p:cNvPr>
            <p:cNvSpPr/>
            <p:nvPr/>
          </p:nvSpPr>
          <p:spPr>
            <a:xfrm>
              <a:off x="7046301" y="3254404"/>
              <a:ext cx="1764000" cy="68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scene3d>
              <a:camera prst="orthographicFront"/>
              <a:lightRig rig="flat" dir="t"/>
            </a:scene3d>
            <a:sp3d prstMaterial="dkEdge"/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2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20000" tIns="5080" rIns="5080" bIns="5080" numCol="1" spcCol="1270" rtlCol="0" anchor="ctr" anchorCtr="0">
              <a:noAutofit/>
            </a:bodyPr>
            <a:lstStyle/>
            <a:p>
              <a:pPr defTabSz="35559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00" b="1" dirty="0">
                  <a:solidFill>
                    <a:schemeClr val="tx1"/>
                  </a:solidFill>
                </a:rPr>
                <a:t>MARC </a:t>
              </a:r>
              <a:r>
                <a:rPr lang="de-DE" sz="900" b="1" dirty="0">
                  <a:solidFill>
                    <a:schemeClr val="tx1"/>
                  </a:solidFill>
                </a:rPr>
                <a:t>SCHWERZMANN</a:t>
              </a:r>
              <a:endParaRPr lang="de-DE" sz="800" b="1" dirty="0">
                <a:solidFill>
                  <a:schemeClr val="tx1"/>
                </a:solidFill>
              </a:endParaRPr>
            </a:p>
            <a:p>
              <a:pPr defTabSz="35559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br>
                <a:rPr lang="de-DE" sz="1000" dirty="0">
                  <a:solidFill>
                    <a:schemeClr val="tx1"/>
                  </a:solidFill>
                </a:rPr>
              </a:br>
              <a:r>
                <a:rPr lang="de-DE" sz="1000" dirty="0">
                  <a:solidFill>
                    <a:schemeClr val="tx1"/>
                  </a:solidFill>
                </a:rPr>
                <a:t>Sportliche </a:t>
              </a:r>
              <a:r>
                <a:rPr lang="de-DE" sz="900" dirty="0">
                  <a:solidFill>
                    <a:schemeClr val="tx1"/>
                  </a:solidFill>
                </a:rPr>
                <a:t>Leitung</a:t>
              </a: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FCBB985F-BF1D-49C5-989C-8513CB5F2CE8}"/>
                </a:ext>
              </a:extLst>
            </p:cNvPr>
            <p:cNvSpPr/>
            <p:nvPr/>
          </p:nvSpPr>
          <p:spPr>
            <a:xfrm>
              <a:off x="7086783" y="3290404"/>
              <a:ext cx="612000" cy="612000"/>
            </a:xfrm>
            <a:prstGeom prst="rect">
              <a:avLst/>
            </a:prstGeom>
            <a:blipFill>
              <a:blip r:embed="rId10">
                <a:grayscl/>
              </a:blip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1">
              <a:scrgbClr r="0" g="0" b="0"/>
            </a:lnRef>
            <a:fillRef idx="1">
              <a:scrgbClr r="0" g="0" b="0"/>
            </a:fillRef>
            <a:effect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de-CH" dirty="0"/>
            </a:p>
          </p:txBody>
        </p:sp>
      </p:grpSp>
      <p:grpSp>
        <p:nvGrpSpPr>
          <p:cNvPr id="207" name="Gruppieren 206">
            <a:extLst>
              <a:ext uri="{FF2B5EF4-FFF2-40B4-BE49-F238E27FC236}">
                <a16:creationId xmlns:a16="http://schemas.microsoft.com/office/drawing/2014/main" id="{DA9891C1-47F0-4416-B3D9-3E1F165BD8B7}"/>
              </a:ext>
            </a:extLst>
          </p:cNvPr>
          <p:cNvGrpSpPr/>
          <p:nvPr/>
        </p:nvGrpSpPr>
        <p:grpSpPr>
          <a:xfrm>
            <a:off x="10929882" y="3266438"/>
            <a:ext cx="1764000" cy="684001"/>
            <a:chOff x="10785501" y="3254404"/>
            <a:chExt cx="1764000" cy="684000"/>
          </a:xfrm>
        </p:grpSpPr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E8F135B0-49E9-49ED-A27C-901D249A56ED}"/>
                </a:ext>
              </a:extLst>
            </p:cNvPr>
            <p:cNvSpPr/>
            <p:nvPr/>
          </p:nvSpPr>
          <p:spPr>
            <a:xfrm>
              <a:off x="10785501" y="3254404"/>
              <a:ext cx="1764000" cy="68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scene3d>
              <a:camera prst="orthographicFront"/>
              <a:lightRig rig="flat" dir="t"/>
            </a:scene3d>
            <a:sp3d prstMaterial="dkEdge"/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2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20000" tIns="5080" rIns="5080" bIns="5080" numCol="1" spcCol="1270" rtlCol="0" anchor="ctr" anchorCtr="0">
              <a:noAutofit/>
            </a:bodyPr>
            <a:lstStyle/>
            <a:p>
              <a:pPr defTabSz="35559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00" b="1" dirty="0">
                  <a:solidFill>
                    <a:schemeClr val="tx1"/>
                  </a:solidFill>
                </a:rPr>
                <a:t>JON </a:t>
              </a:r>
              <a:r>
                <a:rPr lang="de-DE" sz="1000" b="1" dirty="0" err="1">
                  <a:solidFill>
                    <a:schemeClr val="tx1"/>
                  </a:solidFill>
                </a:rPr>
                <a:t>DOE</a:t>
              </a:r>
              <a:endParaRPr lang="de-DE" sz="1000" b="1" dirty="0">
                <a:solidFill>
                  <a:schemeClr val="tx1"/>
                </a:solidFill>
              </a:endParaRPr>
            </a:p>
            <a:p>
              <a:pPr defTabSz="35559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00" dirty="0">
                <a:solidFill>
                  <a:schemeClr val="tx1"/>
                </a:solidFill>
              </a:endParaRPr>
            </a:p>
            <a:p>
              <a:pPr defTabSz="35559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dirty="0">
                  <a:solidFill>
                    <a:schemeClr val="tx1"/>
                  </a:solidFill>
                </a:rPr>
                <a:t>Leitung Medien</a:t>
              </a: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2E474AE7-4762-4AD4-8E1E-D695F7A45877}"/>
                </a:ext>
              </a:extLst>
            </p:cNvPr>
            <p:cNvSpPr/>
            <p:nvPr/>
          </p:nvSpPr>
          <p:spPr>
            <a:xfrm>
              <a:off x="10825983" y="3290404"/>
              <a:ext cx="612000" cy="612000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noFill/>
            </a:ln>
          </p:spPr>
          <p:style>
            <a:lnRef idx="1">
              <a:scrgbClr r="0" g="0" b="0"/>
            </a:lnRef>
            <a:fillRef idx="1">
              <a:scrgbClr r="0" g="0" b="0"/>
            </a:fillRef>
            <a:effect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2">
                <a:hueOff val="0"/>
                <a:satOff val="0"/>
                <a:lumOff val="0"/>
                <a:alphaOff val="0"/>
              </a:schemeClr>
            </a:fontRef>
          </p:style>
        </p:sp>
      </p:grpSp>
      <p:cxnSp>
        <p:nvCxnSpPr>
          <p:cNvPr id="99" name="Verbinder: Winkel 98" descr="Hierarchielinien">
            <a:extLst>
              <a:ext uri="{FF2B5EF4-FFF2-40B4-BE49-F238E27FC236}">
                <a16:creationId xmlns:a16="http://schemas.microsoft.com/office/drawing/2014/main" id="{0F1C06F4-2481-40A9-A7A8-930B756F30EC}"/>
              </a:ext>
            </a:extLst>
          </p:cNvPr>
          <p:cNvCxnSpPr>
            <a:cxnSpLocks/>
            <a:stCxn id="48" idx="2"/>
            <a:endCxn id="24" idx="0"/>
          </p:cNvCxnSpPr>
          <p:nvPr/>
        </p:nvCxnSpPr>
        <p:spPr>
          <a:xfrm rot="5400000">
            <a:off x="3825783" y="652337"/>
            <a:ext cx="777777" cy="445042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69985581-84ED-44C0-AF7D-558DBD2A3398}"/>
              </a:ext>
            </a:extLst>
          </p:cNvPr>
          <p:cNvCxnSpPr>
            <a:cxnSpLocks/>
          </p:cNvCxnSpPr>
          <p:nvPr/>
        </p:nvCxnSpPr>
        <p:spPr>
          <a:xfrm>
            <a:off x="1828401" y="1243684"/>
            <a:ext cx="10158001" cy="0"/>
          </a:xfrm>
          <a:prstGeom prst="line">
            <a:avLst/>
          </a:prstGeom>
          <a:ln w="57150">
            <a:solidFill>
              <a:srgbClr val="4169E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B86A1BA1-8D77-40AF-A338-DAEC629E595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4049" y="322508"/>
            <a:ext cx="856855" cy="982739"/>
          </a:xfrm>
          <a:prstGeom prst="rect">
            <a:avLst/>
          </a:prstGeom>
        </p:spPr>
      </p:pic>
      <p:sp>
        <p:nvSpPr>
          <p:cNvPr id="100" name="Rechteck 99">
            <a:extLst>
              <a:ext uri="{FF2B5EF4-FFF2-40B4-BE49-F238E27FC236}">
                <a16:creationId xmlns:a16="http://schemas.microsoft.com/office/drawing/2014/main" id="{AD947E3C-A1DD-48FA-866D-7B33722EC5BD}"/>
              </a:ext>
            </a:extLst>
          </p:cNvPr>
          <p:cNvSpPr/>
          <p:nvPr/>
        </p:nvSpPr>
        <p:spPr>
          <a:xfrm>
            <a:off x="175620" y="4309463"/>
            <a:ext cx="1764000" cy="68400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JON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 err="1">
                <a:solidFill>
                  <a:schemeClr val="tx1"/>
                </a:solidFill>
              </a:rPr>
              <a:t>DOE</a:t>
            </a:r>
            <a:endParaRPr lang="de-DE" sz="1000" b="1" dirty="0">
              <a:solidFill>
                <a:schemeClr val="tx1"/>
              </a:solidFill>
            </a:endParaRP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Digitales</a:t>
            </a: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F6B304FF-E722-47A3-AA8D-F2A386B3FD70}"/>
              </a:ext>
            </a:extLst>
          </p:cNvPr>
          <p:cNvSpPr/>
          <p:nvPr/>
        </p:nvSpPr>
        <p:spPr>
          <a:xfrm>
            <a:off x="6007291" y="6943289"/>
            <a:ext cx="1764000" cy="68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JON 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 err="1">
                <a:solidFill>
                  <a:schemeClr val="tx1"/>
                </a:solidFill>
              </a:rPr>
              <a:t>DOE</a:t>
            </a:r>
            <a:endParaRPr lang="de-DE" sz="1000" b="1" dirty="0">
              <a:solidFill>
                <a:schemeClr val="tx1"/>
              </a:solidFill>
            </a:endParaRP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Senioren </a:t>
            </a:r>
            <a:br>
              <a:rPr lang="de-DE" sz="900" dirty="0">
                <a:solidFill>
                  <a:schemeClr val="tx1"/>
                </a:solidFill>
              </a:rPr>
            </a:br>
            <a:r>
              <a:rPr lang="de-DE" sz="900" dirty="0">
                <a:solidFill>
                  <a:schemeClr val="tx1"/>
                </a:solidFill>
              </a:rPr>
              <a:t>&amp; Plausch</a:t>
            </a: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B04386FE-B6DF-4572-ACB8-CC6163714E9E}"/>
              </a:ext>
            </a:extLst>
          </p:cNvPr>
          <p:cNvSpPr/>
          <p:nvPr/>
        </p:nvSpPr>
        <p:spPr>
          <a:xfrm>
            <a:off x="6045391" y="6979289"/>
            <a:ext cx="612000" cy="6120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3B7F46CC-561D-410D-B478-FD04CEC823F0}"/>
              </a:ext>
            </a:extLst>
          </p:cNvPr>
          <p:cNvSpPr/>
          <p:nvPr/>
        </p:nvSpPr>
        <p:spPr>
          <a:xfrm>
            <a:off x="4026729" y="6943289"/>
            <a:ext cx="1764000" cy="68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100" b="1" dirty="0">
                <a:solidFill>
                  <a:schemeClr val="tx1"/>
                </a:solidFill>
              </a:rPr>
              <a:t>MARC </a:t>
            </a:r>
            <a:r>
              <a:rPr lang="de-DE" sz="900" b="1" dirty="0">
                <a:solidFill>
                  <a:schemeClr val="tx1"/>
                </a:solidFill>
              </a:rPr>
              <a:t>SCHWERZMANN</a:t>
            </a:r>
            <a:endParaRPr lang="de-DE" sz="800" b="1" dirty="0">
              <a:solidFill>
                <a:schemeClr val="tx1"/>
              </a:solidFill>
            </a:endParaRP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Herren</a:t>
            </a: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875A0F9D-4FB3-4281-B96A-BCDC785DB8F5}"/>
              </a:ext>
            </a:extLst>
          </p:cNvPr>
          <p:cNvSpPr/>
          <p:nvPr/>
        </p:nvSpPr>
        <p:spPr>
          <a:xfrm>
            <a:off x="4064831" y="6979289"/>
            <a:ext cx="612000" cy="612000"/>
          </a:xfrm>
          <a:prstGeom prst="rect">
            <a:avLst/>
          </a:prstGeom>
          <a:blipFill>
            <a:blip r:embed="rId10">
              <a:grayscl/>
            </a:blip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E3FCF650-A14D-46C5-B0C4-2D1E98C43001}"/>
              </a:ext>
            </a:extLst>
          </p:cNvPr>
          <p:cNvSpPr/>
          <p:nvPr/>
        </p:nvSpPr>
        <p:spPr>
          <a:xfrm>
            <a:off x="1199563" y="5636699"/>
            <a:ext cx="1764000" cy="61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ANDJELKO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 err="1">
                <a:solidFill>
                  <a:schemeClr val="tx1"/>
                </a:solidFill>
              </a:rPr>
              <a:t>MITANOSKI</a:t>
            </a:r>
            <a:endParaRPr lang="de-DE" sz="1000" b="1" dirty="0">
              <a:solidFill>
                <a:schemeClr val="tx1"/>
              </a:solidFill>
            </a:endParaRP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Kiosk / Clubhaus</a:t>
            </a:r>
          </a:p>
        </p:txBody>
      </p:sp>
      <p:sp>
        <p:nvSpPr>
          <p:cNvPr id="138" name="Rechteck 137">
            <a:extLst>
              <a:ext uri="{FF2B5EF4-FFF2-40B4-BE49-F238E27FC236}">
                <a16:creationId xmlns:a16="http://schemas.microsoft.com/office/drawing/2014/main" id="{BD7E9059-2045-4984-A528-03CF27FF20D3}"/>
              </a:ext>
            </a:extLst>
          </p:cNvPr>
          <p:cNvSpPr/>
          <p:nvPr/>
        </p:nvSpPr>
        <p:spPr>
          <a:xfrm>
            <a:off x="3069267" y="5646535"/>
            <a:ext cx="1764000" cy="68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BEA 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 err="1">
                <a:solidFill>
                  <a:schemeClr val="tx1"/>
                </a:solidFill>
              </a:rPr>
              <a:t>GUJER</a:t>
            </a:r>
            <a:endParaRPr lang="de-DE" sz="1000" b="1" dirty="0">
              <a:solidFill>
                <a:schemeClr val="tx1"/>
              </a:solidFill>
            </a:endParaRP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Material</a:t>
            </a:r>
          </a:p>
        </p:txBody>
      </p:sp>
      <p:sp>
        <p:nvSpPr>
          <p:cNvPr id="142" name="Rechteck 141">
            <a:extLst>
              <a:ext uri="{FF2B5EF4-FFF2-40B4-BE49-F238E27FC236}">
                <a16:creationId xmlns:a16="http://schemas.microsoft.com/office/drawing/2014/main" id="{043FDDF2-1B53-4BC1-B1FD-7AD2AB7CDFB0}"/>
              </a:ext>
            </a:extLst>
          </p:cNvPr>
          <p:cNvSpPr/>
          <p:nvPr/>
        </p:nvSpPr>
        <p:spPr>
          <a:xfrm>
            <a:off x="3107367" y="5682535"/>
            <a:ext cx="612000" cy="612000"/>
          </a:xfrm>
          <a:prstGeom prst="rect">
            <a:avLst/>
          </a:prstGeom>
          <a:blipFill>
            <a:blip r:embed="rId12">
              <a:grayscl/>
            </a:blip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B671B817-D2E3-45E2-9623-93201502938B}"/>
              </a:ext>
            </a:extLst>
          </p:cNvPr>
          <p:cNvSpPr/>
          <p:nvPr/>
        </p:nvSpPr>
        <p:spPr>
          <a:xfrm>
            <a:off x="4898171" y="5636699"/>
            <a:ext cx="1764000" cy="68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MARCO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>
                <a:solidFill>
                  <a:schemeClr val="tx1"/>
                </a:solidFill>
              </a:rPr>
              <a:t>ZEHNDER</a:t>
            </a: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Schiedsrichter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0AF90212-DE38-4185-951A-35A4EE96BEFF}"/>
              </a:ext>
            </a:extLst>
          </p:cNvPr>
          <p:cNvGrpSpPr/>
          <p:nvPr/>
        </p:nvGrpSpPr>
        <p:grpSpPr>
          <a:xfrm>
            <a:off x="8970295" y="3266750"/>
            <a:ext cx="1764918" cy="1716049"/>
            <a:chOff x="8969796" y="3266439"/>
            <a:chExt cx="1764918" cy="1716049"/>
          </a:xfrm>
        </p:grpSpPr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C7F203A5-B0A4-4204-8BD6-E9E482A24070}"/>
                </a:ext>
              </a:extLst>
            </p:cNvPr>
            <p:cNvSpPr/>
            <p:nvPr/>
          </p:nvSpPr>
          <p:spPr>
            <a:xfrm>
              <a:off x="8970714" y="3266439"/>
              <a:ext cx="1764000" cy="68400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  <a:scene3d>
              <a:camera prst="orthographicFront"/>
              <a:lightRig rig="flat" dir="t"/>
            </a:scene3d>
            <a:sp3d prstMaterial="dkEdge"/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2">
              <a:schemeClr val="dk2"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20000" tIns="5080" rIns="5080" bIns="5080" numCol="1" spcCol="1270" rtlCol="0" anchor="ctr" anchorCtr="0">
              <a:noAutofit/>
            </a:bodyPr>
            <a:lstStyle/>
            <a:p>
              <a:pPr defTabSz="35559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00" b="1" dirty="0">
                  <a:solidFill>
                    <a:schemeClr val="tx1"/>
                  </a:solidFill>
                </a:rPr>
                <a:t>SALVATORE </a:t>
              </a:r>
              <a:br>
                <a:rPr lang="de-DE" sz="1000" b="1" dirty="0">
                  <a:solidFill>
                    <a:schemeClr val="tx1"/>
                  </a:solidFill>
                </a:rPr>
              </a:br>
              <a:r>
                <a:rPr lang="de-DE" sz="1000" b="1" dirty="0">
                  <a:solidFill>
                    <a:schemeClr val="tx1"/>
                  </a:solidFill>
                </a:rPr>
                <a:t>GENTILE</a:t>
              </a:r>
              <a:br>
                <a:rPr lang="de-DE" sz="1000" dirty="0">
                  <a:solidFill>
                    <a:schemeClr val="tx1"/>
                  </a:solidFill>
                </a:rPr>
              </a:br>
              <a:endParaRPr lang="de-DE" sz="1000" dirty="0">
                <a:solidFill>
                  <a:schemeClr val="tx1"/>
                </a:solidFill>
              </a:endParaRPr>
            </a:p>
            <a:p>
              <a:pPr defTabSz="35559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900" dirty="0">
                  <a:solidFill>
                    <a:schemeClr val="tx1"/>
                  </a:solidFill>
                </a:rPr>
                <a:t>Leitung Finanzen</a:t>
              </a:r>
            </a:p>
          </p:txBody>
        </p:sp>
        <p:cxnSp>
          <p:nvCxnSpPr>
            <p:cNvPr id="107" name="Gerader Verbinder 106" descr="Hierarchielinien">
              <a:extLst>
                <a:ext uri="{FF2B5EF4-FFF2-40B4-BE49-F238E27FC236}">
                  <a16:creationId xmlns:a16="http://schemas.microsoft.com/office/drawing/2014/main" id="{E3DCB0D7-7DCF-451E-AF07-180A1084FA96}"/>
                </a:ext>
              </a:extLst>
            </p:cNvPr>
            <p:cNvCxnSpPr>
              <a:cxnSpLocks/>
              <a:stCxn id="40" idx="2"/>
              <a:endCxn id="149" idx="0"/>
            </p:cNvCxnSpPr>
            <p:nvPr/>
          </p:nvCxnSpPr>
          <p:spPr>
            <a:xfrm flipH="1">
              <a:off x="9851794" y="3950436"/>
              <a:ext cx="0" cy="360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8" name="Gruppieren 217">
              <a:extLst>
                <a:ext uri="{FF2B5EF4-FFF2-40B4-BE49-F238E27FC236}">
                  <a16:creationId xmlns:a16="http://schemas.microsoft.com/office/drawing/2014/main" id="{F4974314-D8F8-452A-93D9-28817571BDAA}"/>
                </a:ext>
              </a:extLst>
            </p:cNvPr>
            <p:cNvGrpSpPr/>
            <p:nvPr/>
          </p:nvGrpSpPr>
          <p:grpSpPr>
            <a:xfrm>
              <a:off x="8969796" y="4298487"/>
              <a:ext cx="1764000" cy="684001"/>
              <a:chOff x="8965154" y="4867528"/>
              <a:chExt cx="1764000" cy="684000"/>
            </a:xfrm>
          </p:grpSpPr>
          <p:sp>
            <p:nvSpPr>
              <p:cNvPr id="149" name="Rechteck 148">
                <a:extLst>
                  <a:ext uri="{FF2B5EF4-FFF2-40B4-BE49-F238E27FC236}">
                    <a16:creationId xmlns:a16="http://schemas.microsoft.com/office/drawing/2014/main" id="{97E68019-D797-4A1C-9BA8-ACEE9660BD2A}"/>
                  </a:ext>
                </a:extLst>
              </p:cNvPr>
              <p:cNvSpPr/>
              <p:nvPr/>
            </p:nvSpPr>
            <p:spPr>
              <a:xfrm>
                <a:off x="8965154" y="4867528"/>
                <a:ext cx="1764000" cy="684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  <a:scene3d>
                <a:camera prst="orthographicFront"/>
                <a:lightRig rig="flat" dir="t"/>
              </a:scene3d>
              <a:sp3d prstMaterial="dkEdge"/>
            </p:spPr>
            <p:style>
              <a:lnRef idx="0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  <p:txBody>
              <a:bodyPr spcFirstLastPara="0" vert="horz" wrap="square" lIns="720000" tIns="5080" rIns="5080" bIns="5080" numCol="1" spcCol="1270" rtlCol="0" anchor="ctr" anchorCtr="0">
                <a:noAutofit/>
              </a:bodyPr>
              <a:lstStyle/>
              <a:p>
                <a:pPr defTabSz="35559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de-DE" sz="1000" b="1" dirty="0">
                    <a:solidFill>
                      <a:schemeClr val="tx1"/>
                    </a:solidFill>
                  </a:rPr>
                  <a:t>THOMAS NYFFENEGGER </a:t>
                </a:r>
              </a:p>
              <a:p>
                <a:pPr defTabSz="35559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de-DE" sz="900" dirty="0">
                    <a:solidFill>
                      <a:schemeClr val="tx1"/>
                    </a:solidFill>
                  </a:rPr>
                  <a:t>Leitung Sponsoring</a:t>
                </a:r>
              </a:p>
            </p:txBody>
          </p:sp>
          <p:sp>
            <p:nvSpPr>
              <p:cNvPr id="150" name="Rechteck 149">
                <a:extLst>
                  <a:ext uri="{FF2B5EF4-FFF2-40B4-BE49-F238E27FC236}">
                    <a16:creationId xmlns:a16="http://schemas.microsoft.com/office/drawing/2014/main" id="{EBB409F3-05EB-4054-80AC-4794684C8B28}"/>
                  </a:ext>
                </a:extLst>
              </p:cNvPr>
              <p:cNvSpPr/>
              <p:nvPr/>
            </p:nvSpPr>
            <p:spPr>
              <a:xfrm>
                <a:off x="9041355" y="4903528"/>
                <a:ext cx="612000" cy="612000"/>
              </a:xfrm>
              <a:prstGeom prst="rect">
                <a:avLst/>
              </a:prstGeom>
              <a:blipFill>
                <a:blip r:embed="rId13">
                  <a:grayscl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1">
                <a:scrgbClr r="0" g="0" b="0"/>
              </a:lnRef>
              <a:fillRef idx="1">
                <a:scrgbClr r="0" g="0" b="0"/>
              </a:fillRef>
              <a:effectRef idx="1">
                <a:schemeClr val="dk2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2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de-CH" dirty="0"/>
              </a:p>
            </p:txBody>
          </p:sp>
        </p:grpSp>
      </p:grpSp>
      <p:sp>
        <p:nvSpPr>
          <p:cNvPr id="153" name="Rechteck 152">
            <a:extLst>
              <a:ext uri="{FF2B5EF4-FFF2-40B4-BE49-F238E27FC236}">
                <a16:creationId xmlns:a16="http://schemas.microsoft.com/office/drawing/2014/main" id="{32BC9BD1-F316-4232-AB39-0832CBCA3C57}"/>
              </a:ext>
            </a:extLst>
          </p:cNvPr>
          <p:cNvSpPr/>
          <p:nvPr/>
        </p:nvSpPr>
        <p:spPr>
          <a:xfrm>
            <a:off x="10007728" y="6943289"/>
            <a:ext cx="1764000" cy="68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YANNICK 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>
                <a:solidFill>
                  <a:schemeClr val="tx1"/>
                </a:solidFill>
              </a:rPr>
              <a:t>DOS REIS</a:t>
            </a: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Junioren (A-C)</a:t>
            </a:r>
          </a:p>
        </p:txBody>
      </p:sp>
      <p:sp>
        <p:nvSpPr>
          <p:cNvPr id="154" name="Rechteck 153">
            <a:extLst>
              <a:ext uri="{FF2B5EF4-FFF2-40B4-BE49-F238E27FC236}">
                <a16:creationId xmlns:a16="http://schemas.microsoft.com/office/drawing/2014/main" id="{A3C5D32A-6FF4-4517-AE5B-2A7C04A004A6}"/>
              </a:ext>
            </a:extLst>
          </p:cNvPr>
          <p:cNvSpPr/>
          <p:nvPr/>
        </p:nvSpPr>
        <p:spPr>
          <a:xfrm>
            <a:off x="10045829" y="6979289"/>
            <a:ext cx="612000" cy="612000"/>
          </a:xfrm>
          <a:prstGeom prst="rect">
            <a:avLst/>
          </a:prstGeom>
          <a:blipFill>
            <a:blip r:embed="rId14">
              <a:grayscl/>
            </a:blip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157" name="Rechteck 156">
            <a:extLst>
              <a:ext uri="{FF2B5EF4-FFF2-40B4-BE49-F238E27FC236}">
                <a16:creationId xmlns:a16="http://schemas.microsoft.com/office/drawing/2014/main" id="{21E8F814-7F23-472D-ABAF-B11F56AB7D75}"/>
              </a:ext>
            </a:extLst>
          </p:cNvPr>
          <p:cNvSpPr/>
          <p:nvPr/>
        </p:nvSpPr>
        <p:spPr>
          <a:xfrm>
            <a:off x="7987045" y="6943289"/>
            <a:ext cx="1764000" cy="68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SAMINA 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>
                <a:solidFill>
                  <a:schemeClr val="tx1"/>
                </a:solidFill>
              </a:rPr>
              <a:t>DOS REIS</a:t>
            </a: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Damen</a:t>
            </a: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A52CB533-0814-45A2-BFD9-5E28590BEA58}"/>
              </a:ext>
            </a:extLst>
          </p:cNvPr>
          <p:cNvSpPr/>
          <p:nvPr/>
        </p:nvSpPr>
        <p:spPr>
          <a:xfrm>
            <a:off x="8025147" y="6979289"/>
            <a:ext cx="612000" cy="612000"/>
          </a:xfrm>
          <a:prstGeom prst="rect">
            <a:avLst/>
          </a:prstGeom>
          <a:blipFill>
            <a:blip r:embed="rId15">
              <a:grayscl/>
            </a:blip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161" name="Rechteck 160">
            <a:extLst>
              <a:ext uri="{FF2B5EF4-FFF2-40B4-BE49-F238E27FC236}">
                <a16:creationId xmlns:a16="http://schemas.microsoft.com/office/drawing/2014/main" id="{049EC9AB-C601-43D0-A2A0-6EB1F438A35B}"/>
              </a:ext>
            </a:extLst>
          </p:cNvPr>
          <p:cNvSpPr/>
          <p:nvPr/>
        </p:nvSpPr>
        <p:spPr>
          <a:xfrm>
            <a:off x="10007092" y="8004673"/>
            <a:ext cx="1764000" cy="68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 err="1">
                <a:solidFill>
                  <a:schemeClr val="tx1"/>
                </a:solidFill>
              </a:rPr>
              <a:t>REN</a:t>
            </a:r>
            <a:r>
              <a:rPr lang="de-DE" sz="1000" b="1" cap="all" dirty="0" err="1">
                <a:solidFill>
                  <a:schemeClr val="tx1"/>
                </a:solidFill>
              </a:rPr>
              <a:t>é</a:t>
            </a:r>
            <a:r>
              <a:rPr lang="de-DE" sz="1000" b="1" dirty="0">
                <a:solidFill>
                  <a:schemeClr val="tx1"/>
                </a:solidFill>
              </a:rPr>
              <a:t> RIEDER</a:t>
            </a: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</a:t>
            </a:r>
            <a:r>
              <a:rPr lang="de-DE" sz="900" dirty="0" err="1">
                <a:solidFill>
                  <a:schemeClr val="tx1"/>
                </a:solidFill>
              </a:rPr>
              <a:t>KIFU</a:t>
            </a:r>
            <a:r>
              <a:rPr lang="de-DE" sz="900" dirty="0">
                <a:solidFill>
                  <a:schemeClr val="tx1"/>
                </a:solidFill>
              </a:rPr>
              <a:t> </a:t>
            </a:r>
            <a:br>
              <a:rPr lang="de-DE" sz="900" dirty="0">
                <a:solidFill>
                  <a:schemeClr val="tx1"/>
                </a:solidFill>
              </a:rPr>
            </a:br>
            <a:r>
              <a:rPr lang="de-DE" sz="900" dirty="0">
                <a:solidFill>
                  <a:schemeClr val="tx1"/>
                </a:solidFill>
              </a:rPr>
              <a:t>(D-G)</a:t>
            </a: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C623DA69-A239-4060-A093-732B71D50B86}"/>
              </a:ext>
            </a:extLst>
          </p:cNvPr>
          <p:cNvSpPr/>
          <p:nvPr/>
        </p:nvSpPr>
        <p:spPr>
          <a:xfrm>
            <a:off x="10045193" y="8040673"/>
            <a:ext cx="612000" cy="612000"/>
          </a:xfrm>
          <a:prstGeom prst="rect">
            <a:avLst/>
          </a:prstGeom>
          <a:blipFill>
            <a:blip r:embed="rId16">
              <a:grayscl/>
            </a:blip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165" name="Rechteck 164">
            <a:extLst>
              <a:ext uri="{FF2B5EF4-FFF2-40B4-BE49-F238E27FC236}">
                <a16:creationId xmlns:a16="http://schemas.microsoft.com/office/drawing/2014/main" id="{B1ECB8E7-4685-4418-9446-BD09D9734A15}"/>
              </a:ext>
            </a:extLst>
          </p:cNvPr>
          <p:cNvSpPr/>
          <p:nvPr/>
        </p:nvSpPr>
        <p:spPr>
          <a:xfrm>
            <a:off x="8003413" y="8015516"/>
            <a:ext cx="1764000" cy="684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ALEXANDRA WYDER</a:t>
            </a: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Juniorinnen</a:t>
            </a:r>
          </a:p>
        </p:txBody>
      </p:sp>
      <p:sp>
        <p:nvSpPr>
          <p:cNvPr id="166" name="Rechteck 165">
            <a:extLst>
              <a:ext uri="{FF2B5EF4-FFF2-40B4-BE49-F238E27FC236}">
                <a16:creationId xmlns:a16="http://schemas.microsoft.com/office/drawing/2014/main" id="{241C198D-22BC-4A90-ABDD-725B34199F1B}"/>
              </a:ext>
            </a:extLst>
          </p:cNvPr>
          <p:cNvSpPr/>
          <p:nvPr/>
        </p:nvSpPr>
        <p:spPr>
          <a:xfrm>
            <a:off x="8041515" y="8051516"/>
            <a:ext cx="612000" cy="612000"/>
          </a:xfrm>
          <a:prstGeom prst="rect">
            <a:avLst/>
          </a:prstGeom>
          <a:blipFill>
            <a:blip r:embed="rId17">
              <a:grayscl/>
            </a:blip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cxnSp>
        <p:nvCxnSpPr>
          <p:cNvPr id="167" name="Verbinder: Winkel 98" descr="Hierarchielinien">
            <a:extLst>
              <a:ext uri="{FF2B5EF4-FFF2-40B4-BE49-F238E27FC236}">
                <a16:creationId xmlns:a16="http://schemas.microsoft.com/office/drawing/2014/main" id="{A1D5B639-0A8C-4DFA-AF1E-1C4DC7645172}"/>
              </a:ext>
            </a:extLst>
          </p:cNvPr>
          <p:cNvCxnSpPr>
            <a:cxnSpLocks/>
            <a:stCxn id="48" idx="2"/>
            <a:endCxn id="44" idx="0"/>
          </p:cNvCxnSpPr>
          <p:nvPr/>
        </p:nvCxnSpPr>
        <p:spPr>
          <a:xfrm rot="16200000" flipH="1">
            <a:off x="8736993" y="191546"/>
            <a:ext cx="777777" cy="537200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Verbinder: Winkel 98" descr="Hierarchielinien">
            <a:extLst>
              <a:ext uri="{FF2B5EF4-FFF2-40B4-BE49-F238E27FC236}">
                <a16:creationId xmlns:a16="http://schemas.microsoft.com/office/drawing/2014/main" id="{0F1F57A1-792A-4D5A-AAF4-5982CC4D0B62}"/>
              </a:ext>
            </a:extLst>
          </p:cNvPr>
          <p:cNvCxnSpPr>
            <a:cxnSpLocks/>
            <a:stCxn id="36" idx="2"/>
            <a:endCxn id="112" idx="0"/>
          </p:cNvCxnSpPr>
          <p:nvPr/>
        </p:nvCxnSpPr>
        <p:spPr>
          <a:xfrm rot="5400000">
            <a:off x="4904718" y="3954449"/>
            <a:ext cx="2992853" cy="2984827"/>
          </a:xfrm>
          <a:prstGeom prst="bentConnector3">
            <a:avLst>
              <a:gd name="adj1" fmla="val 8859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Gerader Verbinder 221" descr="Hierarchielinien">
            <a:extLst>
              <a:ext uri="{FF2B5EF4-FFF2-40B4-BE49-F238E27FC236}">
                <a16:creationId xmlns:a16="http://schemas.microsoft.com/office/drawing/2014/main" id="{10C449C9-1C42-4360-B0B7-A386E79613D5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1989461" y="3950437"/>
            <a:ext cx="0" cy="1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1D3C5B5D-EA60-4D38-A7F9-0228710A5C2F}"/>
              </a:ext>
            </a:extLst>
          </p:cNvPr>
          <p:cNvSpPr/>
          <p:nvPr/>
        </p:nvSpPr>
        <p:spPr>
          <a:xfrm>
            <a:off x="266720" y="4357157"/>
            <a:ext cx="612000" cy="612000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1">
            <a:scrgbClr r="0" g="0" b="0"/>
          </a:lnRef>
          <a:fillRef idx="1">
            <a:scrgbClr r="0" g="0" b="0"/>
          </a:fillRef>
          <a:effectRef idx="1">
            <a:schemeClr val="dk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de-CH" dirty="0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62B64952-5F10-46F0-AFCC-28C3F72073B1}"/>
              </a:ext>
            </a:extLst>
          </p:cNvPr>
          <p:cNvSpPr/>
          <p:nvPr/>
        </p:nvSpPr>
        <p:spPr>
          <a:xfrm>
            <a:off x="2053142" y="4319376"/>
            <a:ext cx="1764000" cy="68400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scene3d>
            <a:camera prst="orthographicFront"/>
            <a:lightRig rig="flat" dir="t"/>
          </a:scene3d>
          <a:sp3d prstMaterial="dkEdge"/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2">
            <a:schemeClr val="dk2">
              <a:hueOff val="0"/>
              <a:satOff val="0"/>
              <a:lumOff val="0"/>
              <a:alphaOff val="0"/>
            </a:schemeClr>
          </a:fillRef>
          <a:effectRef idx="1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720000" tIns="5080" rIns="5080" bIns="5080" numCol="1" spcCol="1270" rtlCol="0" anchor="ctr" anchorCtr="0">
            <a:noAutofit/>
          </a:bodyPr>
          <a:lstStyle/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1000" b="1" dirty="0">
                <a:solidFill>
                  <a:schemeClr val="tx1"/>
                </a:solidFill>
              </a:rPr>
              <a:t>KILIAN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>
                <a:solidFill>
                  <a:schemeClr val="tx1"/>
                </a:solidFill>
              </a:rPr>
              <a:t>GUNTERN</a:t>
            </a:r>
          </a:p>
          <a:p>
            <a:pPr defTabSz="35559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sz="900" dirty="0">
                <a:solidFill>
                  <a:schemeClr val="tx1"/>
                </a:solidFill>
              </a:rPr>
              <a:t>Leitung Projekte</a:t>
            </a:r>
          </a:p>
        </p:txBody>
      </p:sp>
      <p:pic>
        <p:nvPicPr>
          <p:cNvPr id="15" name="Grafik 14" descr="Ein Bild, das Person, draußen, haltend, blau enthält.&#10;&#10;Automatisch generierte Beschreibung">
            <a:extLst>
              <a:ext uri="{FF2B5EF4-FFF2-40B4-BE49-F238E27FC236}">
                <a16:creationId xmlns:a16="http://schemas.microsoft.com/office/drawing/2014/main" id="{6E02CEF7-A6AE-4EFA-9CAF-A1DCDB053667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9883" r="15483" b="21517"/>
          <a:stretch/>
        </p:blipFill>
        <p:spPr>
          <a:xfrm>
            <a:off x="2107775" y="4357157"/>
            <a:ext cx="612000" cy="612000"/>
          </a:xfrm>
          <a:prstGeom prst="rect">
            <a:avLst/>
          </a:prstGeom>
        </p:spPr>
      </p:pic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90404B7E-B1C4-4735-A598-0FF71FF2DB98}"/>
              </a:ext>
            </a:extLst>
          </p:cNvPr>
          <p:cNvCxnSpPr>
            <a:stCxn id="100" idx="0"/>
            <a:endCxn id="98" idx="0"/>
          </p:cNvCxnSpPr>
          <p:nvPr/>
        </p:nvCxnSpPr>
        <p:spPr>
          <a:xfrm rot="16200000" flipH="1">
            <a:off x="1991424" y="3375658"/>
            <a:ext cx="9913" cy="1877522"/>
          </a:xfrm>
          <a:prstGeom prst="bentConnector3">
            <a:avLst>
              <a:gd name="adj1" fmla="val -182563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r Verbinder 110" descr="Hierarchielinien">
            <a:extLst>
              <a:ext uri="{FF2B5EF4-FFF2-40B4-BE49-F238E27FC236}">
                <a16:creationId xmlns:a16="http://schemas.microsoft.com/office/drawing/2014/main" id="{9E723D50-03D0-4B70-B035-C7F40C378DDC}"/>
              </a:ext>
            </a:extLst>
          </p:cNvPr>
          <p:cNvCxnSpPr>
            <a:cxnSpLocks/>
            <a:stCxn id="40" idx="0"/>
          </p:cNvCxnSpPr>
          <p:nvPr/>
        </p:nvCxnSpPr>
        <p:spPr>
          <a:xfrm flipH="1" flipV="1">
            <a:off x="9852293" y="2824632"/>
            <a:ext cx="920" cy="4421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Gerader Verbinder 113" descr="Hierarchielinien">
            <a:extLst>
              <a:ext uri="{FF2B5EF4-FFF2-40B4-BE49-F238E27FC236}">
                <a16:creationId xmlns:a16="http://schemas.microsoft.com/office/drawing/2014/main" id="{0BF04CE3-906C-4AA8-B29C-4ABADFDF7ACD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7893556" y="2877546"/>
            <a:ext cx="0" cy="3888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r Verbinder 116" descr="Hierarchielinien">
            <a:extLst>
              <a:ext uri="{FF2B5EF4-FFF2-40B4-BE49-F238E27FC236}">
                <a16:creationId xmlns:a16="http://schemas.microsoft.com/office/drawing/2014/main" id="{74102F8E-C20B-4765-9A08-E2080B5F6C46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5922356" y="2877544"/>
            <a:ext cx="0" cy="3888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Verbinder: gewinkelt 118">
            <a:extLst>
              <a:ext uri="{FF2B5EF4-FFF2-40B4-BE49-F238E27FC236}">
                <a16:creationId xmlns:a16="http://schemas.microsoft.com/office/drawing/2014/main" id="{F4F5AF50-45DB-4B4C-8357-39E5CF5941B3}"/>
              </a:ext>
            </a:extLst>
          </p:cNvPr>
          <p:cNvCxnSpPr>
            <a:cxnSpLocks/>
            <a:stCxn id="116" idx="0"/>
            <a:endCxn id="145" idx="0"/>
          </p:cNvCxnSpPr>
          <p:nvPr/>
        </p:nvCxnSpPr>
        <p:spPr>
          <a:xfrm rot="5400000" flipH="1" flipV="1">
            <a:off x="3930867" y="3787395"/>
            <a:ext cx="12700" cy="3698608"/>
          </a:xfrm>
          <a:prstGeom prst="bentConnector3">
            <a:avLst>
              <a:gd name="adj1" fmla="val 180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9E419CCD-ADF2-407C-8911-8D124811DEE7}"/>
              </a:ext>
            </a:extLst>
          </p:cNvPr>
          <p:cNvCxnSpPr/>
          <p:nvPr/>
        </p:nvCxnSpPr>
        <p:spPr>
          <a:xfrm>
            <a:off x="7893556" y="6602413"/>
            <a:ext cx="29955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Ok Kostenlos Symbol von Super Flat Remix V1.08 Emblems">
            <a:extLst>
              <a:ext uri="{FF2B5EF4-FFF2-40B4-BE49-F238E27FC236}">
                <a16:creationId xmlns:a16="http://schemas.microsoft.com/office/drawing/2014/main" id="{34015072-8A36-4D37-8F58-629ED313E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660" y="5643049"/>
            <a:ext cx="612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4" descr="Ok Kostenlos Symbol von Super Flat Remix V1.08 Emblems">
            <a:extLst>
              <a:ext uri="{FF2B5EF4-FFF2-40B4-BE49-F238E27FC236}">
                <a16:creationId xmlns:a16="http://schemas.microsoft.com/office/drawing/2014/main" id="{34E0766B-F1D8-4574-BA96-4ABCB9D78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881" y="5672699"/>
            <a:ext cx="612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 descr="Ein Bild, das draußen, Gras, Person, Mann enthält.&#10;&#10;Automatisch generierte Beschreibung">
            <a:extLst>
              <a:ext uri="{FF2B5EF4-FFF2-40B4-BE49-F238E27FC236}">
                <a16:creationId xmlns:a16="http://schemas.microsoft.com/office/drawing/2014/main" id="{70262B1D-2135-4189-A8A6-4F0D921320B3}"/>
              </a:ext>
            </a:extLst>
          </p:cNvPr>
          <p:cNvPicPr>
            <a:picLocks noChangeAspect="1"/>
          </p:cNvPicPr>
          <p:nvPr/>
        </p:nvPicPr>
        <p:blipFill rotWithShape="1"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17677" t="8216" r="19410" b="28649"/>
          <a:stretch/>
        </p:blipFill>
        <p:spPr>
          <a:xfrm>
            <a:off x="8993064" y="3281574"/>
            <a:ext cx="609853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4252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BE9FB4E0D1B447B5476AFF6CA9A4F4" ma:contentTypeVersion="12" ma:contentTypeDescription="Create a new document." ma:contentTypeScope="" ma:versionID="650cb265b0f15c6622bdcd56afca5f83">
  <xsd:schema xmlns:xsd="http://www.w3.org/2001/XMLSchema" xmlns:xs="http://www.w3.org/2001/XMLSchema" xmlns:p="http://schemas.microsoft.com/office/2006/metadata/properties" xmlns:ns3="b22da4eb-3dd3-4ac0-b667-9389efaae7d1" xmlns:ns4="2b512d5f-26b8-477d-91ba-c757c2b80858" targetNamespace="http://schemas.microsoft.com/office/2006/metadata/properties" ma:root="true" ma:fieldsID="63261bdb3933f0d71e858964c49d38aa" ns3:_="" ns4:_="">
    <xsd:import namespace="b22da4eb-3dd3-4ac0-b667-9389efaae7d1"/>
    <xsd:import namespace="2b512d5f-26b8-477d-91ba-c757c2b8085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2da4eb-3dd3-4ac0-b667-9389efaae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512d5f-26b8-477d-91ba-c757c2b8085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7690AD-AD19-4D7A-B992-05866A213C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FEDED8-E35B-4671-A59B-7E6AE2473AA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874D856-C2E9-4D7A-9C44-703642C515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2da4eb-3dd3-4ac0-b667-9389efaae7d1"/>
    <ds:schemaRef ds:uri="2b512d5f-26b8-477d-91ba-c757c2b808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Minimales Organigramm</Template>
  <TotalTime>0</TotalTime>
  <Words>110</Words>
  <Application>Microsoft Office PowerPoint</Application>
  <PresentationFormat>A3-Papier (297 x 420 mm)</PresentationFormat>
  <Paragraphs>41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Bahnschrift</vt:lpstr>
      <vt:lpstr>Calibri</vt:lpstr>
      <vt:lpstr>Calibri Light</vt:lpstr>
      <vt:lpstr>Benutzerdefiniertes Design</vt:lpstr>
      <vt:lpstr>Organigramm 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Organigramm</dc:title>
  <dc:creator>Kilian Guntern</dc:creator>
  <cp:lastModifiedBy>Kilian Guntern</cp:lastModifiedBy>
  <cp:revision>41</cp:revision>
  <cp:lastPrinted>2020-07-18T08:45:03Z</cp:lastPrinted>
  <dcterms:created xsi:type="dcterms:W3CDTF">2020-07-16T15:47:47Z</dcterms:created>
  <dcterms:modified xsi:type="dcterms:W3CDTF">2020-09-04T16:51:28Z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0x010100D8BE9FB4E0D1B447B5476AFF6CA9A4F4</vt:lpwstr>
  </property>
</Properties>
</file>